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8" r:id="rId10"/>
    <p:sldId id="263" r:id="rId11"/>
    <p:sldId id="267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B9384-7FF1-4E97-83AA-CD5EC194B36B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05D27-8FC4-4F82-813D-94ADFF445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0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05D27-8FC4-4F82-813D-94ADFF445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2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1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4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6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3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9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AE210-8A56-4D99-9E11-1CFE894DCB00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D9F12-C6B9-43C9-A7A6-500B0E974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0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Brain’s MRI scan segmentation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</a:p>
          <a:p>
            <a:r>
              <a:rPr lang="en-US" dirty="0" smtClean="0"/>
              <a:t>Tamar Klor- 2018/19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22512"/>
            <a:ext cx="10689336" cy="6980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1468" y="4462272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bone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25" y="260187"/>
            <a:ext cx="9722350" cy="6337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4792" y="3867912"/>
            <a:ext cx="2843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Bone of a T2 axial image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124472"/>
            <a:ext cx="10671048" cy="6926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1912" y="4224528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05456" y="4005072"/>
            <a:ext cx="3255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Soft tissue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8" y="0"/>
            <a:ext cx="107987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7864" y="3867912"/>
            <a:ext cx="4215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Air/ background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3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97280"/>
            <a:ext cx="9144000" cy="316249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Using the </a:t>
            </a:r>
            <a:r>
              <a:rPr lang="en-US" b="1" dirty="0" smtClean="0"/>
              <a:t>SPM12</a:t>
            </a:r>
            <a:r>
              <a:rPr lang="en-US" sz="4000" dirty="0" smtClean="0"/>
              <a:t> tool (which is generally used for adult’s brains) we get some good results of segmentation of a few parts of the brains.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5152"/>
            <a:ext cx="9144000" cy="6126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examples that will be shown are taken from patient no’ 54 and from the T2 coronal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540" y="-351174"/>
            <a:ext cx="11549620" cy="7209174"/>
          </a:xfrm>
        </p:spPr>
      </p:pic>
      <p:sp>
        <p:nvSpPr>
          <p:cNvPr id="5" name="TextBox 4"/>
          <p:cNvSpPr txBox="1"/>
          <p:nvPr/>
        </p:nvSpPr>
        <p:spPr>
          <a:xfrm>
            <a:off x="9985248" y="4976634"/>
            <a:ext cx="1901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original MRI image converted from </a:t>
            </a:r>
            <a:r>
              <a:rPr lang="en-US" dirty="0" err="1" smtClean="0"/>
              <a:t>dicom</a:t>
            </a:r>
            <a:r>
              <a:rPr lang="en-US" dirty="0" smtClean="0"/>
              <a:t> to </a:t>
            </a:r>
            <a:r>
              <a:rPr lang="en-US" dirty="0" err="1" smtClean="0"/>
              <a:t>nifti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46304"/>
            <a:ext cx="10033516" cy="6464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9880" y="4965192"/>
            <a:ext cx="15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alignment.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92" y="0"/>
            <a:ext cx="4639056" cy="6629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113"/>
            <a:ext cx="4837176" cy="6961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7176" y="1344168"/>
            <a:ext cx="2185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the realignment:</a:t>
            </a:r>
          </a:p>
          <a:p>
            <a:r>
              <a:rPr lang="en-US" dirty="0" smtClean="0"/>
              <a:t>Canonical images VS realigned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07445"/>
            <a:ext cx="11100816" cy="7064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4752" y="4507992"/>
            <a:ext cx="3776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Gray matter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0443">
            <a:off x="770951" y="354332"/>
            <a:ext cx="5428681" cy="35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7" y="581958"/>
            <a:ext cx="6685286" cy="4273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80" y="804441"/>
            <a:ext cx="5707619" cy="5732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688" y="4974336"/>
            <a:ext cx="412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White matter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913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" y="-142803"/>
            <a:ext cx="10878698" cy="700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8376" y="4315968"/>
            <a:ext cx="3127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CSF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208063"/>
            <a:ext cx="8641080" cy="6132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64624" y="2119909"/>
            <a:ext cx="221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CSF of a T2 axial image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539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107</Words>
  <Application>Microsoft Office PowerPoint</Application>
  <PresentationFormat>Widescreen</PresentationFormat>
  <Paragraphs>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Brain’s MRI scan segmentation </vt:lpstr>
      <vt:lpstr>Using the SPM12 tool (which is generally used for adult’s brains) we get some good results of segmentation of a few parts of the brains.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MRI segmentation </dc:title>
  <dc:creator>Klor, Tamar</dc:creator>
  <cp:keywords>CTPClassification=CTP_NT</cp:keywords>
  <cp:lastModifiedBy>Klor, Tamar</cp:lastModifiedBy>
  <cp:revision>25</cp:revision>
  <dcterms:created xsi:type="dcterms:W3CDTF">2018-11-11T17:58:40Z</dcterms:created>
  <dcterms:modified xsi:type="dcterms:W3CDTF">2018-11-15T13:24:54Z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c08cc7c3-b947-47cf-9eff-fd6668282f05</vt:lpwstr>
  </property>
  <property fmtid="{D5CDD505-2E9C-101B-9397-08002B2CF9AE}" pid="3" name="CTP_TimeStamp">
    <vt:lpwstr>2018-11-15 13:24:53Z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